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Meara" userId="fab30250965431b6" providerId="LiveId" clId="{079C9E0D-AB16-495D-975F-0B3EDC101B4C}"/>
    <pc:docChg chg="undo custSel addSld modSld sldOrd">
      <pc:chgData name="Bill Meara" userId="fab30250965431b6" providerId="LiveId" clId="{079C9E0D-AB16-495D-975F-0B3EDC101B4C}" dt="2023-02-23T16:18:39.693" v="725" actId="20577"/>
      <pc:docMkLst>
        <pc:docMk/>
      </pc:docMkLst>
      <pc:sldChg chg="modSp mod">
        <pc:chgData name="Bill Meara" userId="fab30250965431b6" providerId="LiveId" clId="{079C9E0D-AB16-495D-975F-0B3EDC101B4C}" dt="2023-02-22T18:00:49.612" v="8" actId="20577"/>
        <pc:sldMkLst>
          <pc:docMk/>
          <pc:sldMk cId="1351069917" sldId="256"/>
        </pc:sldMkLst>
        <pc:spChg chg="mod">
          <ac:chgData name="Bill Meara" userId="fab30250965431b6" providerId="LiveId" clId="{079C9E0D-AB16-495D-975F-0B3EDC101B4C}" dt="2023-02-22T18:00:49.612" v="8" actId="20577"/>
          <ac:spMkLst>
            <pc:docMk/>
            <pc:sldMk cId="1351069917" sldId="256"/>
            <ac:spMk id="2" creationId="{965C0859-CFBF-89CF-E1BB-0CD400181BB4}"/>
          </ac:spMkLst>
        </pc:spChg>
      </pc:sldChg>
      <pc:sldChg chg="modSp mod">
        <pc:chgData name="Bill Meara" userId="fab30250965431b6" providerId="LiveId" clId="{079C9E0D-AB16-495D-975F-0B3EDC101B4C}" dt="2023-02-22T18:29:21.370" v="345" actId="20577"/>
        <pc:sldMkLst>
          <pc:docMk/>
          <pc:sldMk cId="943035619" sldId="258"/>
        </pc:sldMkLst>
        <pc:spChg chg="mod">
          <ac:chgData name="Bill Meara" userId="fab30250965431b6" providerId="LiveId" clId="{079C9E0D-AB16-495D-975F-0B3EDC101B4C}" dt="2023-02-22T18:29:21.370" v="345" actId="20577"/>
          <ac:spMkLst>
            <pc:docMk/>
            <pc:sldMk cId="943035619" sldId="258"/>
            <ac:spMk id="3" creationId="{B74F5952-36A4-B145-2966-BB4483169013}"/>
          </ac:spMkLst>
        </pc:spChg>
      </pc:sldChg>
      <pc:sldChg chg="modSp mod">
        <pc:chgData name="Bill Meara" userId="fab30250965431b6" providerId="LiveId" clId="{079C9E0D-AB16-495D-975F-0B3EDC101B4C}" dt="2023-02-22T18:33:33.313" v="434" actId="20577"/>
        <pc:sldMkLst>
          <pc:docMk/>
          <pc:sldMk cId="1622670124" sldId="259"/>
        </pc:sldMkLst>
        <pc:spChg chg="mod">
          <ac:chgData name="Bill Meara" userId="fab30250965431b6" providerId="LiveId" clId="{079C9E0D-AB16-495D-975F-0B3EDC101B4C}" dt="2023-02-22T18:33:33.313" v="434" actId="20577"/>
          <ac:spMkLst>
            <pc:docMk/>
            <pc:sldMk cId="1622670124" sldId="259"/>
            <ac:spMk id="2" creationId="{6245E03C-5618-F9EF-BB84-DF7B186CE449}"/>
          </ac:spMkLst>
        </pc:spChg>
      </pc:sldChg>
      <pc:sldChg chg="addSp delSp modSp mod">
        <pc:chgData name="Bill Meara" userId="fab30250965431b6" providerId="LiveId" clId="{079C9E0D-AB16-495D-975F-0B3EDC101B4C}" dt="2023-02-23T16:18:27.662" v="724" actId="20577"/>
        <pc:sldMkLst>
          <pc:docMk/>
          <pc:sldMk cId="1682191594" sldId="260"/>
        </pc:sldMkLst>
        <pc:spChg chg="mod">
          <ac:chgData name="Bill Meara" userId="fab30250965431b6" providerId="LiveId" clId="{079C9E0D-AB16-495D-975F-0B3EDC101B4C}" dt="2023-02-22T18:06:17.828" v="274" actId="1076"/>
          <ac:spMkLst>
            <pc:docMk/>
            <pc:sldMk cId="1682191594" sldId="260"/>
            <ac:spMk id="2" creationId="{045C7260-08C1-2CB6-1BB1-FB6A1D3D1F29}"/>
          </ac:spMkLst>
        </pc:spChg>
        <pc:spChg chg="mod">
          <ac:chgData name="Bill Meara" userId="fab30250965431b6" providerId="LiveId" clId="{079C9E0D-AB16-495D-975F-0B3EDC101B4C}" dt="2023-02-23T16:18:27.662" v="724" actId="20577"/>
          <ac:spMkLst>
            <pc:docMk/>
            <pc:sldMk cId="1682191594" sldId="260"/>
            <ac:spMk id="3" creationId="{4F99AFB7-25E2-8740-BA52-3841F53FBCCB}"/>
          </ac:spMkLst>
        </pc:spChg>
        <pc:picChg chg="add del mod">
          <ac:chgData name="Bill Meara" userId="fab30250965431b6" providerId="LiveId" clId="{079C9E0D-AB16-495D-975F-0B3EDC101B4C}" dt="2023-02-22T18:05:35.979" v="248"/>
          <ac:picMkLst>
            <pc:docMk/>
            <pc:sldMk cId="1682191594" sldId="260"/>
            <ac:picMk id="1026" creationId="{4BE2643B-2248-BE09-CC91-00040867D14C}"/>
          </ac:picMkLst>
        </pc:picChg>
        <pc:picChg chg="add del mod">
          <ac:chgData name="Bill Meara" userId="fab30250965431b6" providerId="LiveId" clId="{079C9E0D-AB16-495D-975F-0B3EDC101B4C}" dt="2023-02-22T18:06:18.356" v="275"/>
          <ac:picMkLst>
            <pc:docMk/>
            <pc:sldMk cId="1682191594" sldId="260"/>
            <ac:picMk id="1028" creationId="{1CFD7065-6BF9-4B03-B0CC-57E8B68A00B6}"/>
          </ac:picMkLst>
        </pc:picChg>
      </pc:sldChg>
      <pc:sldChg chg="addSp delSp modSp new mod ord">
        <pc:chgData name="Bill Meara" userId="fab30250965431b6" providerId="LiveId" clId="{079C9E0D-AB16-495D-975F-0B3EDC101B4C}" dt="2023-02-22T18:30:56.049" v="347"/>
        <pc:sldMkLst>
          <pc:docMk/>
          <pc:sldMk cId="2284324440" sldId="261"/>
        </pc:sldMkLst>
        <pc:spChg chg="mod">
          <ac:chgData name="Bill Meara" userId="fab30250965431b6" providerId="LiveId" clId="{079C9E0D-AB16-495D-975F-0B3EDC101B4C}" dt="2023-02-22T18:06:53.604" v="323" actId="20577"/>
          <ac:spMkLst>
            <pc:docMk/>
            <pc:sldMk cId="2284324440" sldId="261"/>
            <ac:spMk id="2" creationId="{6FEECA35-83E5-AFC2-C56F-54578DD59068}"/>
          </ac:spMkLst>
        </pc:spChg>
        <pc:spChg chg="del">
          <ac:chgData name="Bill Meara" userId="fab30250965431b6" providerId="LiveId" clId="{079C9E0D-AB16-495D-975F-0B3EDC101B4C}" dt="2023-02-22T18:06:31.607" v="277"/>
          <ac:spMkLst>
            <pc:docMk/>
            <pc:sldMk cId="2284324440" sldId="261"/>
            <ac:spMk id="3" creationId="{D8CAC7E1-C70D-98A1-D7B9-3AF03E85AB12}"/>
          </ac:spMkLst>
        </pc:spChg>
        <pc:picChg chg="add mod">
          <ac:chgData name="Bill Meara" userId="fab30250965431b6" providerId="LiveId" clId="{079C9E0D-AB16-495D-975F-0B3EDC101B4C}" dt="2023-02-22T18:06:31.607" v="277"/>
          <ac:picMkLst>
            <pc:docMk/>
            <pc:sldMk cId="2284324440" sldId="261"/>
            <ac:picMk id="2050" creationId="{F447CC24-1EC0-D37E-6655-509C4D0D40F0}"/>
          </ac:picMkLst>
        </pc:picChg>
      </pc:sldChg>
      <pc:sldChg chg="addSp delSp modSp new mod">
        <pc:chgData name="Bill Meara" userId="fab30250965431b6" providerId="LiveId" clId="{079C9E0D-AB16-495D-975F-0B3EDC101B4C}" dt="2023-02-23T16:18:39.693" v="725" actId="20577"/>
        <pc:sldMkLst>
          <pc:docMk/>
          <pc:sldMk cId="4038119982" sldId="262"/>
        </pc:sldMkLst>
        <pc:spChg chg="mod">
          <ac:chgData name="Bill Meara" userId="fab30250965431b6" providerId="LiveId" clId="{079C9E0D-AB16-495D-975F-0B3EDC101B4C}" dt="2023-02-23T16:18:39.693" v="725" actId="20577"/>
          <ac:spMkLst>
            <pc:docMk/>
            <pc:sldMk cId="4038119982" sldId="262"/>
            <ac:spMk id="2" creationId="{CE42BF7C-8581-60CD-4133-455C4E0A84AD}"/>
          </ac:spMkLst>
        </pc:spChg>
        <pc:spChg chg="del">
          <ac:chgData name="Bill Meara" userId="fab30250965431b6" providerId="LiveId" clId="{079C9E0D-AB16-495D-975F-0B3EDC101B4C}" dt="2023-02-23T16:17:33.180" v="672"/>
          <ac:spMkLst>
            <pc:docMk/>
            <pc:sldMk cId="4038119982" sldId="262"/>
            <ac:spMk id="3" creationId="{20519404-2958-6F2A-2A68-D5A9AEA70F1B}"/>
          </ac:spMkLst>
        </pc:spChg>
        <pc:picChg chg="add mod">
          <ac:chgData name="Bill Meara" userId="fab30250965431b6" providerId="LiveId" clId="{079C9E0D-AB16-495D-975F-0B3EDC101B4C}" dt="2023-02-23T16:17:41.580" v="675" actId="1076"/>
          <ac:picMkLst>
            <pc:docMk/>
            <pc:sldMk cId="4038119982" sldId="262"/>
            <ac:picMk id="1026" creationId="{511BF935-7957-3A55-F4AF-E14A86E905E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77E55-49D6-25EC-2CCD-DA53FF236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548360-6650-A751-12CB-4B0D6F5A8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9E7EE-A0BD-C72E-CB21-72D171D3F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1E6B-8FC1-4118-88B2-F4C37786917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82579-66A4-CBBE-D060-AF2CA3D95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DCC16-CED9-56CE-FB97-AD8072EB4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327B-9CE5-4DEF-BD27-B75B1D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3FF4D-7C63-7009-C8BB-92A97F5E8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1F7BA-EEB2-73F2-8816-94ED76C27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8150F-B139-A731-27BF-3180A5B26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1E6B-8FC1-4118-88B2-F4C37786917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F126F-DDD8-9327-BCD5-C434F78BD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5A4A5-26E4-1DEF-E14C-11673E19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327B-9CE5-4DEF-BD27-B75B1D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2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B00967-D51D-0919-08A1-FC222B014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D38DC8-59AD-86B1-8EF2-98BE7EC5C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9F5BB-9068-E656-9B33-7DE59BEE9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1E6B-8FC1-4118-88B2-F4C37786917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B0088-166C-BCA7-D9C3-C313FF434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40E25-82C0-1035-C813-BF9B91C8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327B-9CE5-4DEF-BD27-B75B1D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1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5808D-B4F3-734E-9146-D9EA48575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1AB54-EA69-B92C-CCB6-B7D77EA50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41521-FE22-9DB5-050F-4684EFEAD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1E6B-8FC1-4118-88B2-F4C37786917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E55E3-C263-5204-610A-0E33186D2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5CA13-F2F9-F213-F696-68FF8A503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327B-9CE5-4DEF-BD27-B75B1D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5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96A0A-EE0E-C3FC-F96D-A06658B4A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AD098-7489-A844-1510-6B0112FB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A6CFC-9579-50EE-7D70-E907B67D1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1E6B-8FC1-4118-88B2-F4C37786917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F9765-BF58-CAAF-922E-38C9C0EF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74266-832B-BFF0-E964-97FA6B3D5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327B-9CE5-4DEF-BD27-B75B1D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9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BB9A1-C685-9DBB-3AD8-8CBCE4AAD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56BE-ADD6-EBA5-8B8E-CCCA143D9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9121AE-57C1-31C3-1738-E57162713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8EE05-118F-1A42-7859-0BC39D2B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1E6B-8FC1-4118-88B2-F4C37786917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4F04F-3B2B-A2BA-0170-BC3246C2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E1ACA-C649-4F13-0E31-4E03AE61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327B-9CE5-4DEF-BD27-B75B1D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5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20E4E-6E5E-852F-0226-CA85E4521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67866-37E6-0000-BAF5-4F3399DBC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DAFC6-58E1-C305-55BA-F687E5217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BA6E9A-0CA8-CDAA-3495-900D4300B3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29EBB8-4728-2B04-410D-401B1B618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2E41E1-14C9-8D66-70F1-067ECB473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1E6B-8FC1-4118-88B2-F4C37786917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3D0F91-2EC8-69E6-B0EF-448E75CDC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D3AB68-8E00-2114-E262-0C7CB424F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327B-9CE5-4DEF-BD27-B75B1D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662AE-F681-8CD1-88BF-69113B28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AFFEE5-B9D8-6316-1007-96B58EA0E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1E6B-8FC1-4118-88B2-F4C37786917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C48FE-8FF6-E205-6AE4-BBC985E79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743FB-C446-0082-2202-5ED01F3EE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327B-9CE5-4DEF-BD27-B75B1D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9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0933AE-5AC2-1B24-7B73-497E9E17F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1E6B-8FC1-4118-88B2-F4C37786917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389E86-7147-9AA6-76E7-2FD798EB6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EB5EF-7D2B-1437-B05B-6870D7A2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327B-9CE5-4DEF-BD27-B75B1D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4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A8AD1-4F59-B905-23D8-2E2CB305F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94E97-C123-15A5-B873-78A3E9E40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BF49C-0659-83E3-9131-193CA288E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30A87-3CFB-439B-C301-CCC8A956A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1E6B-8FC1-4118-88B2-F4C37786917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271F1-A405-F7FD-0C15-CBB05676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808E2-3A98-6FA5-D0F5-50251373C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327B-9CE5-4DEF-BD27-B75B1D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4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C1443-5B82-6EE6-A298-5016B26DF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DF90E-409B-9D30-C45B-7F012B1E3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5A5F2-2F46-5915-1769-95F8C9995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70365-A783-8370-4253-5F96EA550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1E6B-8FC1-4118-88B2-F4C37786917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41406-7D8C-4260-7E2F-BCC9E95C4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8ED93-90AB-B8DD-2D39-FB51827E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327B-9CE5-4DEF-BD27-B75B1D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1D3521-84E3-25DE-B332-DB4340CC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32056-FC00-E488-48A7-C654449A7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292AE-0808-2C15-8E06-BEC8105B31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01E6B-8FC1-4118-88B2-F4C37786917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4DA6A-44E0-5D18-C683-C4FE0052A0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42D30-09CB-E6C6-7868-3B8632536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7327B-9CE5-4DEF-BD27-B75B1D24A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9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C0859-CFBF-89CF-E1BB-0CD400181B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Adding the Buffer to the VFO</a:t>
            </a:r>
            <a:br>
              <a:rPr lang="en-US" dirty="0"/>
            </a:br>
            <a:r>
              <a:rPr lang="en-US" dirty="0"/>
              <a:t>Just six more parts!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0358B-4C98-4DC8-7322-A75D528848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TJ DC RX #4</a:t>
            </a:r>
          </a:p>
        </p:txBody>
      </p:sp>
    </p:spTree>
    <p:extLst>
      <p:ext uri="{BB962C8B-B14F-4D97-AF65-F5344CB8AC3E}">
        <p14:creationId xmlns:p14="http://schemas.microsoft.com/office/powerpoint/2010/main" val="135106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578DB-5185-7DE9-5441-98E4CD44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buffer is an add-on to the VFO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1EF2FC-7E8B-8314-CC23-A5EA0BCA36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55620"/>
            <a:ext cx="10515600" cy="3891347"/>
          </a:xfrm>
        </p:spPr>
      </p:pic>
    </p:spTree>
    <p:extLst>
      <p:ext uri="{BB962C8B-B14F-4D97-AF65-F5344CB8AC3E}">
        <p14:creationId xmlns:p14="http://schemas.microsoft.com/office/powerpoint/2010/main" val="396913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3F25B-32B8-D0D2-2F2E-114938A7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buffer helps stabilize the VFO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F5952-36A4-B145-2966-BB4483169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isolates the VFO from the follow-on stages.  And it provides some amplification. </a:t>
            </a:r>
          </a:p>
          <a:p>
            <a:endParaRPr lang="en-US" dirty="0"/>
          </a:p>
          <a:p>
            <a:r>
              <a:rPr lang="en-US" dirty="0"/>
              <a:t>It is built around a Field Effect Transistor.  These transistors have a lot of isolation from input to output. </a:t>
            </a:r>
          </a:p>
          <a:p>
            <a:endParaRPr lang="en-US" dirty="0"/>
          </a:p>
          <a:p>
            <a:r>
              <a:rPr lang="en-US" dirty="0"/>
              <a:t>You will use a J310 FET.   PINOUT is important!  Looking at the flat side of the FET from left to right:  Drain   Source  Gate</a:t>
            </a:r>
          </a:p>
          <a:p>
            <a:endParaRPr lang="en-US" dirty="0"/>
          </a:p>
          <a:p>
            <a:r>
              <a:rPr lang="en-US" dirty="0"/>
              <a:t>Current goes from the Source to the Drain, controlled by the Gate. </a:t>
            </a:r>
          </a:p>
        </p:txBody>
      </p:sp>
    </p:spTree>
    <p:extLst>
      <p:ext uri="{BB962C8B-B14F-4D97-AF65-F5344CB8AC3E}">
        <p14:creationId xmlns:p14="http://schemas.microsoft.com/office/powerpoint/2010/main" val="94303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5E03C-5618-F9EF-BB84-DF7B186CE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probably already have the pads on your VFO board. If not, add them!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8BD4B6-6BAA-0462-3DC4-E6D0075F0C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55620"/>
            <a:ext cx="10515600" cy="3891347"/>
          </a:xfrm>
        </p:spPr>
      </p:pic>
    </p:spTree>
    <p:extLst>
      <p:ext uri="{BB962C8B-B14F-4D97-AF65-F5344CB8AC3E}">
        <p14:creationId xmlns:p14="http://schemas.microsoft.com/office/powerpoint/2010/main" val="1622670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ECA35-83E5-AFC2-C56F-54578DD59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J310 Pinout.   When in doubt, Google it! </a:t>
            </a:r>
          </a:p>
        </p:txBody>
      </p:sp>
      <p:pic>
        <p:nvPicPr>
          <p:cNvPr id="2050" name="Picture 2" descr="J310 JFET N Channel Transistor - Datasheet">
            <a:extLst>
              <a:ext uri="{FF2B5EF4-FFF2-40B4-BE49-F238E27FC236}">
                <a16:creationId xmlns:a16="http://schemas.microsoft.com/office/drawing/2014/main" id="{F447CC24-1EC0-D37E-6655-509C4D0D40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149" y="1825625"/>
            <a:ext cx="634570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32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C7260-08C1-2CB6-1BB1-FB6A1D3D1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9AFB7-25E2-8740-BA52-3841F53FB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If you haven’t done it already, put a .1uF capacitor from the Emitter of the oscillator to the Gate of the Buffer. Put a 100,000 ohm resistor from the Gate of the Buffer to ground. </a:t>
            </a:r>
          </a:p>
          <a:p>
            <a:endParaRPr lang="en-US" dirty="0"/>
          </a:p>
          <a:p>
            <a:r>
              <a:rPr lang="en-US" dirty="0"/>
              <a:t>Put the 10uH inductor between the 12V line and the Drain of the transistor. Add a wire from the 12V point if you have to. </a:t>
            </a:r>
          </a:p>
          <a:p>
            <a:endParaRPr lang="en-US" dirty="0"/>
          </a:p>
          <a:p>
            <a:r>
              <a:rPr lang="en-US" dirty="0"/>
              <a:t>Put 100 ohms from the Source to Ground.   (schematic shows 110, but we have 100 ohms). </a:t>
            </a:r>
          </a:p>
          <a:p>
            <a:endParaRPr lang="en-US" dirty="0"/>
          </a:p>
          <a:p>
            <a:r>
              <a:rPr lang="en-US" dirty="0"/>
              <a:t>Put a .1uF capacitor from the Drain to the Output pad.</a:t>
            </a:r>
          </a:p>
          <a:p>
            <a:endParaRPr lang="en-US" dirty="0"/>
          </a:p>
          <a:p>
            <a:r>
              <a:rPr lang="en-US" dirty="0"/>
              <a:t>Solder in the FET:   Drain    Source      Gate </a:t>
            </a:r>
          </a:p>
          <a:p>
            <a:endParaRPr lang="en-US" dirty="0"/>
          </a:p>
          <a:p>
            <a:r>
              <a:rPr lang="en-US" dirty="0"/>
              <a:t>Check your wiring them test it!  First team to confirm mixing to audio wins!  </a:t>
            </a:r>
          </a:p>
        </p:txBody>
      </p:sp>
    </p:spTree>
    <p:extLst>
      <p:ext uri="{BB962C8B-B14F-4D97-AF65-F5344CB8AC3E}">
        <p14:creationId xmlns:p14="http://schemas.microsoft.com/office/powerpoint/2010/main" val="1682191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2BF7C-8581-60CD-4133-455C4E0A8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familiar?  You are not the only ones building this!  Sent from </a:t>
            </a:r>
            <a:r>
              <a:rPr lang="en-US"/>
              <a:t>Australia yesterday.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1BF935-7957-3A55-F4AF-E14A86E905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554" y="1824831"/>
            <a:ext cx="6710892" cy="503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119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278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Adding the Buffer to the VFO Just six more parts! </vt:lpstr>
      <vt:lpstr>The buffer is an add-on to the VFO</vt:lpstr>
      <vt:lpstr>The buffer helps stabilize the VFO</vt:lpstr>
      <vt:lpstr>You probably already have the pads on your VFO board. If not, add them! </vt:lpstr>
      <vt:lpstr>J310 Pinout.   When in doubt, Google it! </vt:lpstr>
      <vt:lpstr>Building the Buffer</vt:lpstr>
      <vt:lpstr>Look familiar?  You are not the only ones building this!  Sent from Australia yesterday.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the Buffer to the VFO Just four more parts! </dc:title>
  <dc:creator>Bill Meara</dc:creator>
  <cp:lastModifiedBy>Bill Meara</cp:lastModifiedBy>
  <cp:revision>1</cp:revision>
  <dcterms:created xsi:type="dcterms:W3CDTF">2023-02-22T17:39:18Z</dcterms:created>
  <dcterms:modified xsi:type="dcterms:W3CDTF">2023-02-23T16:18:44Z</dcterms:modified>
</cp:coreProperties>
</file>